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6" r:id="rId5"/>
    <p:sldId id="267" r:id="rId6"/>
    <p:sldId id="270" r:id="rId7"/>
    <p:sldId id="269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09.04.2016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09.04.2016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09.04.2016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b="1" i="1" dirty="0" smtClean="0"/>
              <a:t>Интерактивная дидактическая игра</a:t>
            </a:r>
            <a:br>
              <a:rPr lang="ru-RU" sz="3200" b="1" i="1" dirty="0" smtClean="0"/>
            </a:br>
            <a:r>
              <a:rPr lang="ru-RU" sz="3200" b="1" i="1" dirty="0" smtClean="0"/>
              <a:t>по формирование здорового образа жизни у детей старшего дошкольного возраста  «Чтобы ножки не болели»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14290"/>
            <a:ext cx="7400925" cy="17859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МБДОУ ДС №67 «УМКА»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5857892"/>
            <a:ext cx="3306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 smtClean="0"/>
              <a:t>Воспитатель: Зайцева О.А.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628800"/>
            <a:ext cx="7772400" cy="1500187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Интерактивная игра</a:t>
            </a:r>
            <a:br>
              <a:rPr lang="ru-RU" sz="24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sz="2400" b="1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Чтобы ножки не болели»</a:t>
            </a:r>
            <a:r>
              <a:rPr lang="ru-RU" sz="24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</a:br>
            <a:endParaRPr lang="ru-RU" sz="24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520" y="2636912"/>
            <a:ext cx="871296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856905"/>
            <a:ext cx="896448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/>
              <a:t>Цель: </a:t>
            </a:r>
            <a:r>
              <a:rPr lang="ru-RU" i="1" dirty="0" smtClean="0"/>
              <a:t>Формирование ценностного отношения к своему здоровью </a:t>
            </a:r>
            <a:br>
              <a:rPr lang="ru-RU" i="1" dirty="0" smtClean="0"/>
            </a:br>
            <a:r>
              <a:rPr lang="ru-RU" i="1" u="sng" dirty="0" smtClean="0"/>
              <a:t>Задачи</a:t>
            </a:r>
            <a:r>
              <a:rPr lang="ru-RU" i="1" dirty="0" smtClean="0"/>
              <a:t>: </a:t>
            </a:r>
            <a:br>
              <a:rPr lang="ru-RU" i="1" dirty="0" smtClean="0"/>
            </a:br>
            <a:r>
              <a:rPr lang="ru-RU" i="1" dirty="0" smtClean="0"/>
              <a:t>1. Обогащать  и углублять представление детей о том , как укрепить  и сохранить здоровье своих ног.</a:t>
            </a:r>
            <a:br>
              <a:rPr lang="ru-RU" i="1" dirty="0" smtClean="0"/>
            </a:br>
            <a:r>
              <a:rPr lang="ru-RU" i="1" dirty="0" smtClean="0"/>
              <a:t>2.Развивать умение обосновывать свой выбор, используя в  речи разные типы предложений, обогащать словарь детей. </a:t>
            </a:r>
            <a:br>
              <a:rPr lang="ru-RU" i="1" dirty="0" smtClean="0"/>
            </a:br>
            <a:r>
              <a:rPr lang="ru-RU" i="1" dirty="0" smtClean="0"/>
              <a:t>3.Развивать положительную самооценку, уверенность в себе, самоконтроль, желание помочь своим сверстникам. </a:t>
            </a:r>
            <a:br>
              <a:rPr lang="ru-RU" i="1" dirty="0" smtClean="0"/>
            </a:br>
            <a:r>
              <a:rPr lang="ru-RU" sz="2000" i="1" dirty="0" smtClean="0">
                <a:solidFill>
                  <a:schemeClr val="tx2"/>
                </a:solidFill>
              </a:rPr>
              <a:t/>
            </a:r>
            <a:br>
              <a:rPr lang="ru-RU" sz="2000" i="1" dirty="0" smtClean="0">
                <a:solidFill>
                  <a:schemeClr val="tx2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132138" y="260350"/>
            <a:ext cx="16562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«</a:t>
            </a:r>
            <a:r>
              <a:rPr lang="ru-RU" sz="2000" dirty="0" smtClean="0">
                <a:latin typeface="Arial Black" pitchFamily="34" charset="0"/>
              </a:rPr>
              <a:t>Хорошо»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500306"/>
            <a:ext cx="1928826" cy="1388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571744"/>
            <a:ext cx="2126834" cy="1428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 descr="http://health.kr.ua/images/5/e/massazhnyj-kovrik-s-kamnjami_1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4286256"/>
            <a:ext cx="2071702" cy="13464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 descr="http://www.dermoxen.eu/wp-content/uploads/2015/03/babatko-mikroorganizmy-kupanie-mydlo-voda-prebalovanie-sampo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143380"/>
            <a:ext cx="2071702" cy="1428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Рисунок 17" descr="http://2x2.su/public/wysiwyg/images/Depositphotos_15274749_s(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500306"/>
            <a:ext cx="2155289" cy="14357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Рисунок 18" descr="http://fotodeti.ru/images/foto_b/527_023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4286256"/>
            <a:ext cx="2071702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428992" y="260350"/>
            <a:ext cx="20717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«Плохо</a:t>
            </a:r>
            <a:r>
              <a:rPr lang="ru-RU" sz="2000" dirty="0">
                <a:latin typeface="Arial Black" pitchFamily="34" charset="0"/>
              </a:rPr>
              <a:t>»</a:t>
            </a:r>
          </a:p>
        </p:txBody>
      </p:sp>
      <p:pic>
        <p:nvPicPr>
          <p:cNvPr id="14" name="Рисунок 13" descr="http://cdn2.hubspot.net/hubfs/412742/Digital-Merchandising-Tools.jpg?t=144848722326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285992"/>
            <a:ext cx="1903864" cy="1339865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 descr="http://i034.radikal.ru/0811/d1/535b97aa3ad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285992"/>
            <a:ext cx="1857388" cy="1366794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 descr="http://kosmetyczkowo.com.pl/wp-content/uploads/2015/04/balerinki-w-r%C3%B3%C5%BCnych-kolorach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714620"/>
            <a:ext cx="2395850" cy="1545280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4" name="Picture 2" descr="https://www.colourbox.com/preview/3589643-set-flip-flops-isolated-on-white-back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429132"/>
            <a:ext cx="1904960" cy="1547770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6" name="Picture 4" descr="http://g01.t.alicdn.com/kf/UT8f5t6XqhbXXagOFbXW.jpg_640x10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4500570"/>
            <a:ext cx="2025270" cy="1500198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132138" y="260350"/>
            <a:ext cx="35974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«Какую обувь носить?»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14" name="Рисунок 13" descr="http://previews.123rf.com/images/yganko/yganko1301/yganko130100042/17189805-Women-s-shoes-set-black-isolated-Stock-Vector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214554"/>
            <a:ext cx="75009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3571868" y="2000240"/>
            <a:ext cx="5114932" cy="4357718"/>
          </a:xfrm>
          <a:solidFill>
            <a:schemeClr val="accent1"/>
          </a:solidFill>
        </p:spPr>
        <p:txBody>
          <a:bodyPr/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002060"/>
                </a:solidFill>
              </a:rPr>
              <a:t>хорошо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132138" y="260350"/>
            <a:ext cx="27815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«Хорошо - плохо»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" name="Рисунок 3" descr="http://2x2.su/public/wysiwyg/images/Depositphotos_15274749_s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3116"/>
            <a:ext cx="857256" cy="721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143116"/>
            <a:ext cx="1214446" cy="78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5357826"/>
            <a:ext cx="940407" cy="81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fotodeti.ru/images/foto_b/527_02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143248"/>
            <a:ext cx="857256" cy="78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health.kr.ua/images/5/e/massazhnyj-kovrik-s-kamnjami_1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4286256"/>
            <a:ext cx="928694" cy="78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www.dermoxen.eu/wp-content/uploads/2015/03/babatko-mikroorganizmy-kupanie-mydlo-voda-prebalovanie-sampo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5429264"/>
            <a:ext cx="928694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cdn2.hubspot.net/hubfs/412742/Digital-Merchandising-Tools.jpg?t=1448487223266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214818"/>
            <a:ext cx="1260922" cy="105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://i034.radikal.ru/0811/d1/535b97aa3ad8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3071810"/>
            <a:ext cx="1214446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67362E-19 L 0.48038 0.46203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0.48837 0.50416 " pathEditMode="relative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63785 0.03148 " pathEditMode="relative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52761 -0.4831 " pathEditMode="relative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31511 -0.46204 " pathEditMode="relative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6.2963E-6 L 0.2835 -0.07339 " pathEditMode="relative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3244334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МОЛОДЦЫ!</a:t>
            </a:r>
            <a:endParaRPr lang="ru-RU" sz="7200" b="1" i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емы З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приемы ЗСТ</Template>
  <TotalTime>283</TotalTime>
  <Words>45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приемы ЗСТ</vt:lpstr>
      <vt:lpstr>Интерактивная дидактическая игра по формирование здорового образа жизни у детей старшего дошкольного возраста  «Чтобы ножки не болели»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здоровьесберегающих методов и приемов в непосредственно образовательной деятельности  по физической культуре</dc:title>
  <dc:creator>1сота</dc:creator>
  <cp:lastModifiedBy>Владелец</cp:lastModifiedBy>
  <cp:revision>35</cp:revision>
  <dcterms:created xsi:type="dcterms:W3CDTF">2013-12-07T12:15:29Z</dcterms:created>
  <dcterms:modified xsi:type="dcterms:W3CDTF">2016-04-09T16:32:11Z</dcterms:modified>
</cp:coreProperties>
</file>